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59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EC302-9611-41BD-A1A7-F407051B5EED}" type="datetimeFigureOut">
              <a:rPr kumimoji="1" lang="ja-JP" altLang="en-US" smtClean="0"/>
              <a:t>2012/10/2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F6901-5E01-433E-9EB3-3A8D1A18BBD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20409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EC302-9611-41BD-A1A7-F407051B5EED}" type="datetimeFigureOut">
              <a:rPr kumimoji="1" lang="ja-JP" altLang="en-US" smtClean="0"/>
              <a:t>2012/10/2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F6901-5E01-433E-9EB3-3A8D1A18BBD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22519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EC302-9611-41BD-A1A7-F407051B5EED}" type="datetimeFigureOut">
              <a:rPr kumimoji="1" lang="ja-JP" altLang="en-US" smtClean="0"/>
              <a:t>2012/10/2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F6901-5E01-433E-9EB3-3A8D1A18BBD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81062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EC302-9611-41BD-A1A7-F407051B5EED}" type="datetimeFigureOut">
              <a:rPr kumimoji="1" lang="ja-JP" altLang="en-US" smtClean="0"/>
              <a:t>2012/10/2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F6901-5E01-433E-9EB3-3A8D1A18BBD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88362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EC302-9611-41BD-A1A7-F407051B5EED}" type="datetimeFigureOut">
              <a:rPr kumimoji="1" lang="ja-JP" altLang="en-US" smtClean="0"/>
              <a:t>2012/10/2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F6901-5E01-433E-9EB3-3A8D1A18BBD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13585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EC302-9611-41BD-A1A7-F407051B5EED}" type="datetimeFigureOut">
              <a:rPr kumimoji="1" lang="ja-JP" altLang="en-US" smtClean="0"/>
              <a:t>2012/10/2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F6901-5E01-433E-9EB3-3A8D1A18BBD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692777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EC302-9611-41BD-A1A7-F407051B5EED}" type="datetimeFigureOut">
              <a:rPr kumimoji="1" lang="ja-JP" altLang="en-US" smtClean="0"/>
              <a:t>2012/10/2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F6901-5E01-433E-9EB3-3A8D1A18BBD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68106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EC302-9611-41BD-A1A7-F407051B5EED}" type="datetimeFigureOut">
              <a:rPr kumimoji="1" lang="ja-JP" altLang="en-US" smtClean="0"/>
              <a:t>2012/10/2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F6901-5E01-433E-9EB3-3A8D1A18BBD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9324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EC302-9611-41BD-A1A7-F407051B5EED}" type="datetimeFigureOut">
              <a:rPr kumimoji="1" lang="ja-JP" altLang="en-US" smtClean="0"/>
              <a:t>2012/10/2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F6901-5E01-433E-9EB3-3A8D1A18BBD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034253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EC302-9611-41BD-A1A7-F407051B5EED}" type="datetimeFigureOut">
              <a:rPr kumimoji="1" lang="ja-JP" altLang="en-US" smtClean="0"/>
              <a:t>2012/10/2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F6901-5E01-433E-9EB3-3A8D1A18BBD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178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EC302-9611-41BD-A1A7-F407051B5EED}" type="datetimeFigureOut">
              <a:rPr kumimoji="1" lang="ja-JP" altLang="en-US" smtClean="0"/>
              <a:t>2012/10/2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F6901-5E01-433E-9EB3-3A8D1A18BBD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3056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3EC302-9611-41BD-A1A7-F407051B5EED}" type="datetimeFigureOut">
              <a:rPr kumimoji="1" lang="ja-JP" altLang="en-US" smtClean="0"/>
              <a:t>2012/10/2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3F6901-5E01-433E-9EB3-3A8D1A18BBD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89474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1026" name="Picture 2" descr="\\Asws004\public\member\松本\プレゼン\第1章\スライド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38555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10242" name="Picture 2" descr="\\Asws004\public\member\松本\プレゼン\第1章\スライド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91231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11266" name="Picture 2" descr="\\Asws004\public\member\松本\プレゼン\第1章\スライド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07277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12290" name="Picture 2" descr="\\Asws004\public\member\松本\プレゼン\第1章\スライド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05097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13314" name="Picture 2" descr="\\Asws004\public\member\松本\プレゼン\第1章\スライド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71923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14338" name="Picture 2" descr="\\Asws004\public\member\松本\プレゼン\第1章\スライド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83103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15362" name="Picture 2" descr="\\Asws004\public\member\松本\プレゼン\第1章\スライド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34362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16386" name="Picture 2" descr="\\Asws004\public\member\松本\プレゼン\第1章\スライド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88710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17410" name="Picture 2" descr="\\Asws004\public\member\松本\プレゼン\第1章\スライド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41182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18434" name="Picture 2" descr="\\Asws004\public\member\松本\プレゼン\第1章\スライド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9551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19458" name="Picture 2" descr="\\Asws004\public\member\松本\プレゼン\第1章\スライド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42244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2050" name="Picture 2" descr="\\Asws004\public\member\松本\プレゼン\第1章\スライド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12153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20482" name="Picture 2" descr="\\Asws004\public\member\松本\プレゼン\第1章\スライド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28954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21506" name="Picture 2" descr="\\Asws004\public\member\松本\プレゼン\第1章\スライド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36888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22530" name="Picture 2" descr="\\Asws004\public\member\松本\プレゼン\第1章\スライド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20657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23554" name="Picture 2" descr="\\Asws004\public\member\松本\プレゼン\第1章\スライド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66081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24578" name="Picture 2" descr="\\Asws004\public\member\松本\プレゼン\第1章\スライド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34567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25602" name="Picture 2" descr="\\Asws004\public\member\松本\プレゼン\第1章\スライド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468123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26626" name="Picture 2" descr="\\Asws004\public\member\松本\プレゼン\第1章\スライド2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62863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27650" name="Picture 2" descr="\\Asws004\public\member\松本\プレゼン\第1章\スライド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458170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28674" name="Picture 2" descr="\\Asws004\public\member\松本\プレゼン\第1章\スライド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35425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29698" name="Picture 2" descr="\\Asws004\public\member\松本\プレゼン\第1章\スライド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79724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3074" name="Picture 2" descr="\\Asws004\public\member\松本\プレゼン\第1章\スライド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627504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30722" name="Picture 2" descr="\\Asws004\public\member\松本\プレゼン\第1章\スライド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025945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31746" name="Picture 2" descr="\\Asws004\public\member\松本\プレゼン\第1章\スライド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239041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32770" name="Picture 2" descr="\\Asws004\public\member\松本\プレゼン\第1章\スライド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745516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33794" name="Picture 2" descr="\\Asws004\public\member\松本\プレゼン\第1章\スライド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022869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34818" name="Picture 2" descr="\\Asws004\public\member\松本\プレゼン\第1章\スライド3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647758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35842" name="Picture 2" descr="\\Asws004\public\member\松本\プレゼン\第1章\スライド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960720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36866" name="Picture 2" descr="\\Asws004\public\member\松本\プレゼン\第1章\スライド3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047742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37890" name="Picture 2" descr="\\Asws004\public\member\松本\プレゼン\第1章\スライド3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027213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38914" name="Picture 2" descr="\\Asws004\public\member\松本\プレゼン\第1章\スライド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814729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39938" name="Picture 2" descr="\\Asws004\public\member\松本\プレゼン\第1章\スライド3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49721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098" name="Picture 2" descr="\\Asws004\public\member\松本\プレゼン\第1章\スライド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37688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0962" name="Picture 2" descr="\\Asws004\public\member\松本\プレゼン\第1章\スライド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02933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1986" name="Picture 2" descr="\\Asws004\public\member\松本\プレゼン\第1章\スライド4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979570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3010" name="Picture 2" descr="\\Asws004\public\member\松本\プレゼン\第1章\スライド4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355342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4034" name="Picture 2" descr="\\Asws004\public\member\松本\プレゼン\第1章\スライド4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417100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5058" name="Picture 2" descr="\\Asws004\public\member\松本\プレゼン\第1章\スライド4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232012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6082" name="Picture 2" descr="\\Asws004\public\member\松本\プレゼン\第1章\スライド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666869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7106" name="Picture 2" descr="\\Asws004\public\member\松本\プレゼン\第1章\スライド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146533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8130" name="Picture 2" descr="\\Asws004\public\member\松本\プレゼン\第1章\スライド4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19975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5122" name="Picture 2" descr="\\Asws004\public\member\松本\プレゼン\第1章\スライド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50376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6146" name="Picture 2" descr="\\Asws004\public\member\松本\プレゼン\第1章\スライド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92336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7170" name="Picture 2" descr="\\Asws004\public\member\松本\プレゼン\第1章\スライド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65754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8194" name="Picture 2" descr="\\Asws004\public\member\松本\プレゼン\第1章\スライド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89766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9218" name="Picture 2" descr="\\Asws004\public\member\松本\プレゼン\第1章\スライド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77445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画面に合わせる (4:3)</PresentationFormat>
  <Paragraphs>0</Paragraphs>
  <Slides>47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47</vt:i4>
      </vt:variant>
    </vt:vector>
  </HeadingPairs>
  <TitlesOfParts>
    <vt:vector size="48" baseType="lpstr">
      <vt:lpstr>Office ​​テーマ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編集・企画</dc:creator>
  <cp:lastModifiedBy>朝倉書店</cp:lastModifiedBy>
  <cp:revision>2</cp:revision>
  <dcterms:created xsi:type="dcterms:W3CDTF">2012-09-11T06:28:03Z</dcterms:created>
  <dcterms:modified xsi:type="dcterms:W3CDTF">2012-10-02T02:33:37Z</dcterms:modified>
</cp:coreProperties>
</file>