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10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189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823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14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699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86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172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6411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43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8751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807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E25EA-E641-4679-9F64-6A92CD4BF014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6C604-F057-437E-89F7-FA489DAEC7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5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\\Asws004\public\member\松本\プレゼン\第2章\スライド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389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42" name="Picture 2" descr="\\Asws004\public\member\松本\プレゼン\第2章\スライド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62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266" name="Picture 2" descr="\\Asws004\public\member\松本\プレゼン\第2章\スライド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471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290" name="Picture 2" descr="\\Asws004\public\member\松本\プレゼン\第2章\スライド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091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314" name="Picture 2" descr="\\Asws004\public\member\松本\プレゼン\第2章\スライド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250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338" name="Picture 2" descr="\\Asws004\public\member\松本\プレゼン\第2章\スライド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206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362" name="Picture 2" descr="\\Asws004\public\member\松本\プレゼン\第2章\スライド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225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386" name="Picture 2" descr="\\Asws004\public\member\松本\プレゼン\第2章\スライド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022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7410" name="Picture 2" descr="\\Asws004\public\member\松本\プレゼン\第2章\スライド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89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8434" name="Picture 2" descr="\\Asws004\public\member\松本\プレゼン\第2章\スライド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357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9458" name="Picture 2" descr="\\Asws004\public\member\松本\プレゼン\第2章\スライド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037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 descr="\\Asws004\public\member\松本\プレゼン\第2章\スライド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785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482" name="Picture 2" descr="\\Asws004\public\member\松本\プレゼン\第2章\スライド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182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1506" name="Picture 2" descr="\\Asws004\public\member\松本\プレゼン\第2章\スライド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543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2530" name="Picture 2" descr="\\Asws004\public\member\松本\プレゼン\第2章\スライド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0491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3554" name="Picture 2" descr="\\Asws004\public\member\松本\プレゼン\第2章\スライド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605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4578" name="Picture 2" descr="\\Asws004\public\member\松本\プレゼン\第2章\スライド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32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5602" name="Picture 2" descr="\\Asws004\public\member\松本\プレゼン\第2章\スライド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4925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6626" name="Picture 2" descr="\\Asws004\public\member\松本\プレゼン\第2章\スライド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5571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7650" name="Picture 2" descr="\\Asws004\public\member\松本\プレゼン\第2章\スライド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229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674" name="Picture 2" descr="\\Asws004\public\member\松本\プレゼン\第2章\スライド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467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698" name="Picture 2" descr="\\Asws004\public\member\松本\プレゼン\第2章\スライド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490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4" name="Picture 2" descr="\\Asws004\public\member\松本\プレゼン\第2章\スライド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9934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22" name="Picture 2" descr="\\Asws004\public\member\松本\プレゼン\第2章\スライド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065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1746" name="Picture 2" descr="\\Asws004\public\member\松本\プレゼン\第2章\スライド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5128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2770" name="Picture 2" descr="\\Asws004\public\member\松本\プレゼン\第2章\スライド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3807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3794" name="Picture 2" descr="\\Asws004\public\member\松本\プレゼン\第2章\スライド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811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4818" name="Picture 2" descr="\\Asws004\public\member\松本\プレゼン\第2章\スライド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4079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5842" name="Picture 2" descr="\\Asws004\public\member\松本\プレゼン\第2章\スライド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735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6866" name="Picture 2" descr="\\Asws004\public\member\松本\プレゼン\第2章\スライド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821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7890" name="Picture 2" descr="\\Asws004\public\member\松本\プレゼン\第2章\スライド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6547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8914" name="Picture 2" descr="\\Asws004\public\member\松本\プレゼン\第2章\スライド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0329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9938" name="Picture 2" descr="\\Asws004\public\member\松本\プレゼン\第2章\スライド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521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 descr="\\Asws004\public\member\松本\プレゼン\第2章\スライド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7578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62" name="Picture 2" descr="\\Asws004\public\member\松本\プレゼン\第2章\スライド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3277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1986" name="Picture 2" descr="\\Asws004\public\member\松本\プレゼン\第2章\スライド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2838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3010" name="Picture 2" descr="\\Asws004\public\member\松本\プレゼン\第2章\スライド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0026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4034" name="Picture 2" descr="\\Asws004\public\member\松本\プレゼン\第2章\スライド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02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5058" name="Picture 2" descr="\\Asws004\public\member\松本\プレゼン\第2章\スライド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5891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6082" name="Picture 2" descr="\\Asws004\public\member\松本\プレゼン\第2章\スライド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5046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7106" name="Picture 2" descr="\\Asws004\public\member\松本\プレゼン\第2章\スライド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224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8130" name="Picture 2" descr="\\Asws004\public\member\松本\プレゼン\第2章\スライド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8978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9154" name="Picture 2" descr="\\Asws004\public\member\松本\プレゼン\第2章\スライド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3817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0178" name="Picture 2" descr="\\Asws004\public\member\松本\プレゼン\第2章\スライド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 descr="\\Asws004\public\member\松本\プレゼン\第2章\スライド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2449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02" name="Picture 2" descr="\\Asws004\public\member\松本\プレゼン\第2章\スライド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255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 descr="\\Asws004\public\member\松本\プレゼン\第2章\スライド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958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 descr="\\Asws004\public\member\松本\プレゼン\第2章\スライド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576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194" name="Picture 2" descr="\\Asws004\public\member\松本\プレゼン\第2章\スライド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640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218" name="Picture 2" descr="\\Asws004\public\member\松本\プレゼン\第2章\スライド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433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画面に合わせる (4:3)</PresentationFormat>
  <Paragraphs>0</Paragraphs>
  <Slides>50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50</vt:i4>
      </vt:variant>
    </vt:vector>
  </HeadingPairs>
  <TitlesOfParts>
    <vt:vector size="51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編集・企画</dc:creator>
  <cp:lastModifiedBy>朝倉書店</cp:lastModifiedBy>
  <cp:revision>2</cp:revision>
  <dcterms:created xsi:type="dcterms:W3CDTF">2012-09-11T06:32:34Z</dcterms:created>
  <dcterms:modified xsi:type="dcterms:W3CDTF">2012-10-02T02:40:17Z</dcterms:modified>
</cp:coreProperties>
</file>