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6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256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79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22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41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60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83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235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21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966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54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3227A-CB80-4807-8DD1-E4FE3E5BAC8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A53D-5966-4E16-9EFB-D78609BD8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91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9" name="Picture 5" descr="\\Asws004\public\member\松本\プレゼン\第4章\スライド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80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 descr="\\Asws004\public\member\松本\プレゼン\第4章\スライド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155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 descr="\\Asws004\public\member\松本\プレゼン\第4章\スライド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497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 descr="\\Asws004\public\member\松本\プレゼン\第4章\スライド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19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 descr="\\Asws004\public\member\松本\プレゼン\第4章\スライド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082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 descr="\\Asws004\public\member\松本\プレゼン\第4章\スライド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4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画面に合わせる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編集・企画</dc:creator>
  <cp:lastModifiedBy>編集・企画</cp:lastModifiedBy>
  <cp:revision>1</cp:revision>
  <dcterms:created xsi:type="dcterms:W3CDTF">2012-09-11T06:43:16Z</dcterms:created>
  <dcterms:modified xsi:type="dcterms:W3CDTF">2012-09-11T06:45:39Z</dcterms:modified>
</cp:coreProperties>
</file>