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5" autoAdjust="0"/>
    <p:restoredTop sz="94651" autoAdjust="0"/>
  </p:normalViewPr>
  <p:slideViewPr>
    <p:cSldViewPr>
      <p:cViewPr varScale="1">
        <p:scale>
          <a:sx n="105" d="100"/>
          <a:sy n="105" d="100"/>
        </p:scale>
        <p:origin x="-6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5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C8502-4F92-41A1-B03B-EF6EA0A60F00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AD35-3DEE-4B77-AF35-9FA6C8DA2D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8876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C8502-4F92-41A1-B03B-EF6EA0A60F00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AD35-3DEE-4B77-AF35-9FA6C8DA2D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6268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C8502-4F92-41A1-B03B-EF6EA0A60F00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AD35-3DEE-4B77-AF35-9FA6C8DA2D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3398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C8502-4F92-41A1-B03B-EF6EA0A60F00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AD35-3DEE-4B77-AF35-9FA6C8DA2D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1905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C8502-4F92-41A1-B03B-EF6EA0A60F00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AD35-3DEE-4B77-AF35-9FA6C8DA2D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863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C8502-4F92-41A1-B03B-EF6EA0A60F00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AD35-3DEE-4B77-AF35-9FA6C8DA2D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2551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C8502-4F92-41A1-B03B-EF6EA0A60F00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AD35-3DEE-4B77-AF35-9FA6C8DA2D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894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C8502-4F92-41A1-B03B-EF6EA0A60F00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AD35-3DEE-4B77-AF35-9FA6C8DA2D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4710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C8502-4F92-41A1-B03B-EF6EA0A60F00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AD35-3DEE-4B77-AF35-9FA6C8DA2D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0948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C8502-4F92-41A1-B03B-EF6EA0A60F00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AD35-3DEE-4B77-AF35-9FA6C8DA2D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265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C8502-4F92-41A1-B03B-EF6EA0A60F00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AD35-3DEE-4B77-AF35-9FA6C8DA2D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5874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8C8502-4F92-41A1-B03B-EF6EA0A60F00}" type="datetimeFigureOut">
              <a:rPr kumimoji="1" lang="ja-JP" altLang="en-US" smtClean="0"/>
              <a:t>2012/10/2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1AD35-3DEE-4B77-AF35-9FA6C8DA2D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1295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026" name="Picture 2" descr="\\Asws004\public\member\松本\プレゼン\第3章\スライド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4119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0243" name="Picture 3" descr="\\Asws004\public\member\松本\プレゼン\第3章\スライド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5171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1266" name="Picture 2" descr="\\Asws004\public\member\松本\プレゼン\第3章\スライド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53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2290" name="Picture 2" descr="\\Asws004\public\member\松本\プレゼン\第3章\スライド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8584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3314" name="Picture 2" descr="\\Asws004\public\member\松本\プレゼン\第3章\スライド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704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4338" name="Picture 2" descr="\\Asws004\public\member\松本\プレゼン\第3章\スライド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824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5362" name="Picture 2" descr="\\Asws004\public\member\松本\プレゼン\第3章\スライド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280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6386" name="Picture 2" descr="\\Asws004\public\member\松本\プレゼン\第3章\スライド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014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7410" name="Picture 2" descr="\\Asws004\public\member\松本\プレゼン\第3章\スライド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7392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8434" name="Picture 2" descr="\\Asws004\public\member\松本\プレゼン\第3章\スライド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3200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9458" name="Picture 2" descr="\\Asws004\public\member\松本\プレゼン\第3章\スライド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877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050" name="Picture 2" descr="\\Asws004\public\member\松本\プレゼン\第3章\スライド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4822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0482" name="Picture 2" descr="\\Asws004\public\member\松本\プレゼン\第3章\スライド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2202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1506" name="Picture 2" descr="\\Asws004\public\member\松本\プレゼン\第3章\スライド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5184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2530" name="Picture 2" descr="\\Asws004\public\member\松本\プレゼン\第3章\スライド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3888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3554" name="Picture 2" descr="\\Asws004\public\member\松本\プレゼン\第3章\スライド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6700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4578" name="Picture 2" descr="\\Asws004\public\member\松本\プレゼン\第3章\スライド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75240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5602" name="Picture 2" descr="\\Asws004\public\member\松本\プレゼン\第3章\スライド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91840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6626" name="Picture 2" descr="\\Asws004\public\member\松本\プレゼン\第3章\スライド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1147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7650" name="Picture 2" descr="\\Asws004\public\member\松本\プレゼン\第3章\スライド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3702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8674" name="Picture 2" descr="\\Asws004\public\member\松本\プレゼン\第3章\スライド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8694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9698" name="Picture 2" descr="\\Asws004\public\member\松本\プレゼン\第3章\スライド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8531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074" name="Picture 2" descr="\\Asws004\public\member\松本\プレゼン\第3章\スライド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3848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0722" name="Picture 2" descr="\\Asws004\public\member\松本\プレゼン\第3章\スライド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2941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1746" name="Picture 2" descr="\\Asws004\public\member\松本\プレゼン\第3章\スライド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3769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2770" name="Picture 2" descr="\\Asws004\public\member\松本\プレゼン\第3章\スライド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1100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3794" name="Picture 2" descr="\\Asws004\public\member\松本\プレゼン\第3章\スライド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5725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4818" name="Picture 2" descr="\\Asws004\public\member\松本\プレゼン\第3章\スライド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7451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5842" name="Picture 2" descr="\\Asws004\public\member\松本\プレゼン\第3章\スライド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9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098" name="Picture 2" descr="\\Asws004\public\member\松本\プレゼン\第3章\スライド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3854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122" name="Picture 2" descr="\\Asws004\public\member\松本\プレゼン\第3章\スライド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13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146" name="Picture 2" descr="\\Asws004\public\member\松本\プレゼン\第3章\スライド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343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7170" name="Picture 2" descr="\\Asws004\public\member\松本\プレゼン\第3章\スライド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9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8194" name="Picture 2" descr="\\Asws004\public\member\松本\プレゼン\第3章\スライド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0111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9218" name="Picture 2" descr="\\Asws004\public\member\松本\プレゼン\第3章\スライド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759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画面に合わせる (4:3)</PresentationFormat>
  <Paragraphs>0</Paragraphs>
  <Slides>35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35</vt:i4>
      </vt:variant>
    </vt:vector>
  </HeadingPairs>
  <TitlesOfParts>
    <vt:vector size="36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編集・企画</dc:creator>
  <cp:lastModifiedBy>朝倉書店</cp:lastModifiedBy>
  <cp:revision>2</cp:revision>
  <dcterms:created xsi:type="dcterms:W3CDTF">2012-09-11T06:39:03Z</dcterms:created>
  <dcterms:modified xsi:type="dcterms:W3CDTF">2012-10-02T02:45:15Z</dcterms:modified>
</cp:coreProperties>
</file>