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-390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975893-0FAF-4E5F-8AC4-F6A56B41A8C9}" type="datetimeFigureOut">
              <a:rPr kumimoji="1" lang="ja-JP" altLang="en-US" smtClean="0"/>
              <a:t>2012/9/11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1E0EA-6218-4381-A9F3-5410401B6B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755408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975893-0FAF-4E5F-8AC4-F6A56B41A8C9}" type="datetimeFigureOut">
              <a:rPr kumimoji="1" lang="ja-JP" altLang="en-US" smtClean="0"/>
              <a:t>2012/9/11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1E0EA-6218-4381-A9F3-5410401B6B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32083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975893-0FAF-4E5F-8AC4-F6A56B41A8C9}" type="datetimeFigureOut">
              <a:rPr kumimoji="1" lang="ja-JP" altLang="en-US" smtClean="0"/>
              <a:t>2012/9/11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1E0EA-6218-4381-A9F3-5410401B6B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063261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975893-0FAF-4E5F-8AC4-F6A56B41A8C9}" type="datetimeFigureOut">
              <a:rPr kumimoji="1" lang="ja-JP" altLang="en-US" smtClean="0"/>
              <a:t>2012/9/11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1E0EA-6218-4381-A9F3-5410401B6B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929457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975893-0FAF-4E5F-8AC4-F6A56B41A8C9}" type="datetimeFigureOut">
              <a:rPr kumimoji="1" lang="ja-JP" altLang="en-US" smtClean="0"/>
              <a:t>2012/9/11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1E0EA-6218-4381-A9F3-5410401B6B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728945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975893-0FAF-4E5F-8AC4-F6A56B41A8C9}" type="datetimeFigureOut">
              <a:rPr kumimoji="1" lang="ja-JP" altLang="en-US" smtClean="0"/>
              <a:t>2012/9/11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1E0EA-6218-4381-A9F3-5410401B6B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377685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975893-0FAF-4E5F-8AC4-F6A56B41A8C9}" type="datetimeFigureOut">
              <a:rPr kumimoji="1" lang="ja-JP" altLang="en-US" smtClean="0"/>
              <a:t>2012/9/11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1E0EA-6218-4381-A9F3-5410401B6B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289082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975893-0FAF-4E5F-8AC4-F6A56B41A8C9}" type="datetimeFigureOut">
              <a:rPr kumimoji="1" lang="ja-JP" altLang="en-US" smtClean="0"/>
              <a:t>2012/9/11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1E0EA-6218-4381-A9F3-5410401B6B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959463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975893-0FAF-4E5F-8AC4-F6A56B41A8C9}" type="datetimeFigureOut">
              <a:rPr kumimoji="1" lang="ja-JP" altLang="en-US" smtClean="0"/>
              <a:t>2012/9/11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1E0EA-6218-4381-A9F3-5410401B6B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715330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975893-0FAF-4E5F-8AC4-F6A56B41A8C9}" type="datetimeFigureOut">
              <a:rPr kumimoji="1" lang="ja-JP" altLang="en-US" smtClean="0"/>
              <a:t>2012/9/11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1E0EA-6218-4381-A9F3-5410401B6B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577934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975893-0FAF-4E5F-8AC4-F6A56B41A8C9}" type="datetimeFigureOut">
              <a:rPr kumimoji="1" lang="ja-JP" altLang="en-US" smtClean="0"/>
              <a:t>2012/9/11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1E0EA-6218-4381-A9F3-5410401B6B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964702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975893-0FAF-4E5F-8AC4-F6A56B41A8C9}" type="datetimeFigureOut">
              <a:rPr kumimoji="1" lang="ja-JP" altLang="en-US" smtClean="0"/>
              <a:t>2012/9/11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41E0EA-6218-4381-A9F3-5410401B6B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140595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pic>
        <p:nvPicPr>
          <p:cNvPr id="1026" name="Picture 2" descr="\\Asws004\public\member\松本\プレゼン\第5章\スライド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2161018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pic>
        <p:nvPicPr>
          <p:cNvPr id="10242" name="Picture 2" descr="\\Asws004\public\member\松本\プレゼン\第5章\スライド1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9722174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pic>
        <p:nvPicPr>
          <p:cNvPr id="11266" name="Picture 2" descr="\\Asws004\public\member\松本\プレゼン\第5章\スライド1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1659044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pic>
        <p:nvPicPr>
          <p:cNvPr id="12290" name="Picture 2" descr="\\Asws004\public\member\松本\プレゼン\第5章\スライド1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1028605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pic>
        <p:nvPicPr>
          <p:cNvPr id="13314" name="Picture 2" descr="\\Asws004\public\member\松本\プレゼン\第5章\スライド1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4989631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pic>
        <p:nvPicPr>
          <p:cNvPr id="14338" name="Picture 2" descr="\\Asws004\public\member\松本\プレゼン\第5章\スライド1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152786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pic>
        <p:nvPicPr>
          <p:cNvPr id="2050" name="Picture 2" descr="\\Asws004\public\member\松本\プレゼン\第5章\スライド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000413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pic>
        <p:nvPicPr>
          <p:cNvPr id="3074" name="Picture 2" descr="\\Asws004\public\member\松本\プレゼン\第5章\スライド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572283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pic>
        <p:nvPicPr>
          <p:cNvPr id="4098" name="Picture 2" descr="\\Asws004\public\member\松本\プレゼン\第5章\スライド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065353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pic>
        <p:nvPicPr>
          <p:cNvPr id="5122" name="Picture 2" descr="\\Asws004\public\member\松本\プレゼン\第5章\スライド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514809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pic>
        <p:nvPicPr>
          <p:cNvPr id="6146" name="Picture 2" descr="\\Asws004\public\member\松本\プレゼン\第5章\スライド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9776159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pic>
        <p:nvPicPr>
          <p:cNvPr id="7170" name="Picture 2" descr="\\Asws004\public\member\松本\プレゼン\第5章\スライド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2394007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pic>
        <p:nvPicPr>
          <p:cNvPr id="8194" name="Picture 2" descr="\\Asws004\public\member\松本\プレゼン\第5章\スライド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2311819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pic>
        <p:nvPicPr>
          <p:cNvPr id="9218" name="Picture 2" descr="\\Asws004\public\member\松本\プレゼン\第5章\スライド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5771410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Office PowerPoint</Application>
  <PresentationFormat>画面に合わせる (4:3)</PresentationFormat>
  <Paragraphs>0</Paragraphs>
  <Slides>14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14</vt:i4>
      </vt:variant>
    </vt:vector>
  </HeadingPairs>
  <TitlesOfParts>
    <vt:vector size="15" baseType="lpstr">
      <vt:lpstr>Office ​​テーマ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編集・企画</dc:creator>
  <cp:lastModifiedBy>編集・企画</cp:lastModifiedBy>
  <cp:revision>1</cp:revision>
  <dcterms:created xsi:type="dcterms:W3CDTF">2012-09-11T06:45:13Z</dcterms:created>
  <dcterms:modified xsi:type="dcterms:W3CDTF">2012-09-11T06:46:59Z</dcterms:modified>
</cp:coreProperties>
</file>