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5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8464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6469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1743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6731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455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0691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2154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2233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9653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638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721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8C08C-3875-4358-84E6-75DF54D48B83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3DC9A-F943-4135-A1B8-0CE8C7137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195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26" name="Picture 2" descr="\\Asws004\public\member\松本\プレゼン\第6章\スライド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436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242" name="Picture 2" descr="\\Asws004\public\member\松本\プレゼン\第6章\スライド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581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1266" name="Picture 2" descr="\\Asws004\public\member\松本\プレゼン\第6章\スライド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5547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2290" name="Picture 2" descr="\\Asws004\public\member\松本\プレゼン\第6章\スライド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813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3314" name="Picture 2" descr="\\Asws004\public\member\松本\プレゼン\第6章\スライド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635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4338" name="Picture 2" descr="\\Asws004\public\member\松本\プレゼン\第6章\スライド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836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5362" name="Picture 2" descr="\\Asws004\public\member\松本\プレゼン\第6章\スライド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817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6386" name="Picture 2" descr="\\Asws004\public\member\松本\プレゼン\第6章\スライド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578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7410" name="Picture 2" descr="\\Asws004\public\member\松本\プレゼン\第6章\スライド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724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8434" name="Picture 2" descr="\\Asws004\public\member\松本\プレゼン\第6章\スライド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3017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9458" name="Picture 2" descr="\\Asws004\public\member\松本\プレゼン\第6章\スライド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8636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050" name="Picture 2" descr="\\Asws004\public\member\松本\プレゼン\第6章\スライド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8751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0482" name="Picture 2" descr="\\Asws004\public\member\松本\プレゼン\第6章\スライド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0177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1506" name="Picture 2" descr="\\Asws004\public\member\松本\プレゼン\第6章\スライド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7017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2530" name="Picture 2" descr="\\Asws004\public\member\松本\プレゼン\第6章\スライド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2596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3554" name="Picture 2" descr="\\Asws004\public\member\松本\プレゼン\第6章\スライド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7954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4578" name="Picture 2" descr="\\Asws004\public\member\松本\プレゼン\第6章\スライド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466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5602" name="Picture 2" descr="\\Asws004\public\member\松本\プレゼン\第6章\スライド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7944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6626" name="Picture 2" descr="\\Asws004\public\member\松本\プレゼン\第6章\スライド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8242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7650" name="Picture 2" descr="\\Asws004\public\member\松本\プレゼン\第6章\スライド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765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8674" name="Picture 2" descr="\\Asws004\public\member\松本\プレゼン\第6章\スライド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1665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9698" name="Picture 2" descr="\\Asws004\public\member\松本\プレゼン\第6章\スライド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8304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074" name="Picture 2" descr="\\Asws004\public\member\松本\プレゼン\第6章\スライド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8952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0722" name="Picture 2" descr="\\Asws004\public\member\松本\プレゼン\第6章\スライド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9369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1746" name="Picture 2" descr="\\Asws004\public\member\松本\プレゼン\第6章\スライド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9185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2770" name="Picture 2" descr="\\Asws004\public\member\松本\プレゼン\第6章\スライド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9776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3794" name="Picture 2" descr="\\Asws004\public\member\松本\プレゼン\第6章\スライド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3524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4818" name="Picture 2" descr="\\Asws004\public\member\松本\プレゼン\第6章\スライド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5732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5842" name="Picture 2" descr="\\Asws004\public\member\松本\プレゼン\第6章\スライド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4009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6866" name="Picture 2" descr="\\Asws004\public\member\松本\プレゼン\第6章\スライド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350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7890" name="Picture 2" descr="\\Asws004\public\member\松本\プレゼン\第6章\スライド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8257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8914" name="Picture 2" descr="\\Asws004\public\member\松本\プレゼン\第6章\スライド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330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9938" name="Picture 2" descr="\\Asws004\public\member\松本\プレゼン\第6章\スライド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093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098" name="Picture 2" descr="\\Asws004\public\member\松本\プレゼン\第6章\スライド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584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122" name="Picture 2" descr="\\Asws004\public\member\松本\プレゼン\第6章\スライド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292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146" name="Picture 2" descr="\\Asws004\public\member\松本\プレゼン\第6章\スライド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025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7170" name="Picture 2" descr="\\Asws004\public\member\松本\プレゼン\第6章\スライド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013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8194" name="Picture 2" descr="\\Asws004\public\member\松本\プレゼン\第6章\スライド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455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9218" name="Picture 2" descr="\\Asws004\public\member\松本\プレゼン\第6章\スライド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642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画面に合わせる (4:3)</PresentationFormat>
  <Paragraphs>0</Paragraphs>
  <Slides>39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39</vt:i4>
      </vt:variant>
    </vt:vector>
  </HeadingPairs>
  <TitlesOfParts>
    <vt:vector size="40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編集・企画</dc:creator>
  <cp:lastModifiedBy>朝倉書店</cp:lastModifiedBy>
  <cp:revision>2</cp:revision>
  <dcterms:created xsi:type="dcterms:W3CDTF">2012-09-11T06:46:42Z</dcterms:created>
  <dcterms:modified xsi:type="dcterms:W3CDTF">2012-10-02T02:50:02Z</dcterms:modified>
</cp:coreProperties>
</file>